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70" r:id="rId3"/>
    <p:sldId id="272" r:id="rId4"/>
    <p:sldId id="274" r:id="rId5"/>
    <p:sldId id="275" r:id="rId6"/>
    <p:sldId id="258" r:id="rId7"/>
    <p:sldId id="276" r:id="rId8"/>
    <p:sldId id="277" r:id="rId9"/>
    <p:sldId id="278" r:id="rId10"/>
    <p:sldId id="273" r:id="rId11"/>
    <p:sldId id="279" r:id="rId12"/>
    <p:sldId id="280" r:id="rId13"/>
    <p:sldId id="281" r:id="rId14"/>
    <p:sldId id="259" r:id="rId15"/>
    <p:sldId id="260" r:id="rId16"/>
    <p:sldId id="262" r:id="rId17"/>
    <p:sldId id="263" r:id="rId18"/>
    <p:sldId id="264" r:id="rId19"/>
    <p:sldId id="265" r:id="rId20"/>
    <p:sldId id="266" r:id="rId21"/>
    <p:sldId id="269" r:id="rId22"/>
    <p:sldId id="26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766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4553CB-493D-4989-8366-69FE061C073B}" type="doc">
      <dgm:prSet loTypeId="urn:microsoft.com/office/officeart/2005/8/layout/hList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00AA5515-871F-4A73-9BC8-3941232C62B9}">
      <dgm:prSet phldrT="[Text]"/>
      <dgm:spPr/>
      <dgm:t>
        <a:bodyPr/>
        <a:lstStyle/>
        <a:p>
          <a:r>
            <a:rPr lang="en-US" dirty="0" smtClean="0"/>
            <a:t>Basic Types</a:t>
          </a:r>
          <a:endParaRPr lang="en-US" dirty="0"/>
        </a:p>
      </dgm:t>
    </dgm:pt>
    <dgm:pt modelId="{808894FB-31CF-4B22-B78F-0D73D6B37441}" type="parTrans" cxnId="{B37E3C5B-ED61-4F3F-9626-04BD95EED4FE}">
      <dgm:prSet/>
      <dgm:spPr/>
      <dgm:t>
        <a:bodyPr/>
        <a:lstStyle/>
        <a:p>
          <a:endParaRPr lang="en-US"/>
        </a:p>
      </dgm:t>
    </dgm:pt>
    <dgm:pt modelId="{FE7803C3-2865-4D72-8575-1C8F76A1714B}" type="sibTrans" cxnId="{B37E3C5B-ED61-4F3F-9626-04BD95EED4FE}">
      <dgm:prSet/>
      <dgm:spPr/>
      <dgm:t>
        <a:bodyPr/>
        <a:lstStyle/>
        <a:p>
          <a:endParaRPr lang="en-US"/>
        </a:p>
      </dgm:t>
    </dgm:pt>
    <dgm:pt modelId="{9AD367D3-7BB1-4BB3-93EE-C840DAA0BE38}">
      <dgm:prSet phldrT="[Text]"/>
      <dgm:spPr/>
      <dgm:t>
        <a:bodyPr/>
        <a:lstStyle/>
        <a:p>
          <a:r>
            <a:rPr lang="en-US" dirty="0" smtClean="0"/>
            <a:t>Unit</a:t>
          </a:r>
          <a:endParaRPr lang="en-US" dirty="0"/>
        </a:p>
      </dgm:t>
    </dgm:pt>
    <dgm:pt modelId="{8A3099EE-4197-4D51-BE30-34D82FF1762F}" type="parTrans" cxnId="{EFCA6AFB-508D-4304-81A6-C538FC2B7DD5}">
      <dgm:prSet/>
      <dgm:spPr/>
      <dgm:t>
        <a:bodyPr/>
        <a:lstStyle/>
        <a:p>
          <a:endParaRPr lang="en-US"/>
        </a:p>
      </dgm:t>
    </dgm:pt>
    <dgm:pt modelId="{F9054973-C456-4633-B4FF-811DD50B5348}" type="sibTrans" cxnId="{EFCA6AFB-508D-4304-81A6-C538FC2B7DD5}">
      <dgm:prSet/>
      <dgm:spPr/>
      <dgm:t>
        <a:bodyPr/>
        <a:lstStyle/>
        <a:p>
          <a:endParaRPr lang="en-US"/>
        </a:p>
      </dgm:t>
    </dgm:pt>
    <dgm:pt modelId="{E09D6074-2AA5-476C-BAA5-2B352F33ABFD}">
      <dgm:prSet phldrT="[Text]"/>
      <dgm:spPr/>
      <dgm:t>
        <a:bodyPr/>
        <a:lstStyle/>
        <a:p>
          <a:r>
            <a:rPr lang="en-US" dirty="0" smtClean="0"/>
            <a:t>Integration</a:t>
          </a:r>
          <a:endParaRPr lang="en-US" dirty="0"/>
        </a:p>
      </dgm:t>
    </dgm:pt>
    <dgm:pt modelId="{ECC74EB2-BE2C-40DD-8315-70667F9FE7BD}" type="parTrans" cxnId="{544222A6-1EC8-4DDB-84BF-F5FA1FED5FE2}">
      <dgm:prSet/>
      <dgm:spPr/>
      <dgm:t>
        <a:bodyPr/>
        <a:lstStyle/>
        <a:p>
          <a:endParaRPr lang="en-US"/>
        </a:p>
      </dgm:t>
    </dgm:pt>
    <dgm:pt modelId="{FDF1C750-1E51-4A42-9541-0C4B845086BD}" type="sibTrans" cxnId="{544222A6-1EC8-4DDB-84BF-F5FA1FED5FE2}">
      <dgm:prSet/>
      <dgm:spPr/>
      <dgm:t>
        <a:bodyPr/>
        <a:lstStyle/>
        <a:p>
          <a:endParaRPr lang="en-US"/>
        </a:p>
      </dgm:t>
    </dgm:pt>
    <dgm:pt modelId="{DA0033EA-EFCE-4215-B8FD-18EFF4984C9C}">
      <dgm:prSet phldrT="[Text]"/>
      <dgm:spPr/>
      <dgm:t>
        <a:bodyPr/>
        <a:lstStyle/>
        <a:p>
          <a:r>
            <a:rPr lang="en-US" dirty="0" smtClean="0"/>
            <a:t>Acceptance</a:t>
          </a:r>
          <a:endParaRPr lang="en-US" dirty="0"/>
        </a:p>
      </dgm:t>
    </dgm:pt>
    <dgm:pt modelId="{31894146-904B-470B-8E85-11D14E3C76F4}" type="parTrans" cxnId="{82A6BB71-9CF6-4E5B-876B-9E8B1A38795A}">
      <dgm:prSet/>
      <dgm:spPr/>
      <dgm:t>
        <a:bodyPr/>
        <a:lstStyle/>
        <a:p>
          <a:endParaRPr lang="en-US"/>
        </a:p>
      </dgm:t>
    </dgm:pt>
    <dgm:pt modelId="{7227BFB1-AAB3-41F6-92EC-93B827AAD7AB}" type="sibTrans" cxnId="{82A6BB71-9CF6-4E5B-876B-9E8B1A38795A}">
      <dgm:prSet/>
      <dgm:spPr/>
      <dgm:t>
        <a:bodyPr/>
        <a:lstStyle/>
        <a:p>
          <a:endParaRPr lang="en-US"/>
        </a:p>
      </dgm:t>
    </dgm:pt>
    <dgm:pt modelId="{9F044F97-0356-41AC-A6B4-7069363E96D7}" type="pres">
      <dgm:prSet presAssocID="{5D4553CB-493D-4989-8366-69FE061C073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296651-826C-4D60-8846-2A73A4AA85D1}" type="pres">
      <dgm:prSet presAssocID="{00AA5515-871F-4A73-9BC8-3941232C62B9}" presName="roof" presStyleLbl="dkBgShp" presStyleIdx="0" presStyleCnt="2"/>
      <dgm:spPr/>
      <dgm:t>
        <a:bodyPr/>
        <a:lstStyle/>
        <a:p>
          <a:endParaRPr lang="en-US"/>
        </a:p>
      </dgm:t>
    </dgm:pt>
    <dgm:pt modelId="{AB9DCD0F-9212-4769-BC4D-FECE9B634498}" type="pres">
      <dgm:prSet presAssocID="{00AA5515-871F-4A73-9BC8-3941232C62B9}" presName="pillars" presStyleCnt="0"/>
      <dgm:spPr/>
    </dgm:pt>
    <dgm:pt modelId="{FAED35FE-04B3-4B48-9D6F-D2EEF73AA339}" type="pres">
      <dgm:prSet presAssocID="{00AA5515-871F-4A73-9BC8-3941232C62B9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FF0369-DA48-4101-83B9-CC7756DA26C9}" type="pres">
      <dgm:prSet presAssocID="{E09D6074-2AA5-476C-BAA5-2B352F33ABFD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3F2C13-2766-4D02-9C0A-FE8111C7B0B3}" type="pres">
      <dgm:prSet presAssocID="{DA0033EA-EFCE-4215-B8FD-18EFF4984C9C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7F2E3-4144-4E05-B279-95082E8CC8D2}" type="pres">
      <dgm:prSet presAssocID="{00AA5515-871F-4A73-9BC8-3941232C62B9}" presName="base" presStyleLbl="dkBgShp" presStyleIdx="1" presStyleCnt="2"/>
      <dgm:spPr/>
    </dgm:pt>
  </dgm:ptLst>
  <dgm:cxnLst>
    <dgm:cxn modelId="{544222A6-1EC8-4DDB-84BF-F5FA1FED5FE2}" srcId="{00AA5515-871F-4A73-9BC8-3941232C62B9}" destId="{E09D6074-2AA5-476C-BAA5-2B352F33ABFD}" srcOrd="1" destOrd="0" parTransId="{ECC74EB2-BE2C-40DD-8315-70667F9FE7BD}" sibTransId="{FDF1C750-1E51-4A42-9541-0C4B845086BD}"/>
    <dgm:cxn modelId="{B37E3C5B-ED61-4F3F-9626-04BD95EED4FE}" srcId="{5D4553CB-493D-4989-8366-69FE061C073B}" destId="{00AA5515-871F-4A73-9BC8-3941232C62B9}" srcOrd="0" destOrd="0" parTransId="{808894FB-31CF-4B22-B78F-0D73D6B37441}" sibTransId="{FE7803C3-2865-4D72-8575-1C8F76A1714B}"/>
    <dgm:cxn modelId="{EFCA6AFB-508D-4304-81A6-C538FC2B7DD5}" srcId="{00AA5515-871F-4A73-9BC8-3941232C62B9}" destId="{9AD367D3-7BB1-4BB3-93EE-C840DAA0BE38}" srcOrd="0" destOrd="0" parTransId="{8A3099EE-4197-4D51-BE30-34D82FF1762F}" sibTransId="{F9054973-C456-4633-B4FF-811DD50B5348}"/>
    <dgm:cxn modelId="{DDDA0D05-8B2A-4B1B-BBDD-0C63182DEC4A}" type="presOf" srcId="{DA0033EA-EFCE-4215-B8FD-18EFF4984C9C}" destId="{833F2C13-2766-4D02-9C0A-FE8111C7B0B3}" srcOrd="0" destOrd="0" presId="urn:microsoft.com/office/officeart/2005/8/layout/hList3"/>
    <dgm:cxn modelId="{F81368DD-2B85-4183-B472-E1BC82C68F07}" type="presOf" srcId="{E09D6074-2AA5-476C-BAA5-2B352F33ABFD}" destId="{85FF0369-DA48-4101-83B9-CC7756DA26C9}" srcOrd="0" destOrd="0" presId="urn:microsoft.com/office/officeart/2005/8/layout/hList3"/>
    <dgm:cxn modelId="{88E93A65-5F7A-4413-9347-71ACD5DAA0D4}" type="presOf" srcId="{00AA5515-871F-4A73-9BC8-3941232C62B9}" destId="{35296651-826C-4D60-8846-2A73A4AA85D1}" srcOrd="0" destOrd="0" presId="urn:microsoft.com/office/officeart/2005/8/layout/hList3"/>
    <dgm:cxn modelId="{82A6BB71-9CF6-4E5B-876B-9E8B1A38795A}" srcId="{00AA5515-871F-4A73-9BC8-3941232C62B9}" destId="{DA0033EA-EFCE-4215-B8FD-18EFF4984C9C}" srcOrd="2" destOrd="0" parTransId="{31894146-904B-470B-8E85-11D14E3C76F4}" sibTransId="{7227BFB1-AAB3-41F6-92EC-93B827AAD7AB}"/>
    <dgm:cxn modelId="{12CCC89E-9777-42D2-815C-C918209755BF}" type="presOf" srcId="{9AD367D3-7BB1-4BB3-93EE-C840DAA0BE38}" destId="{FAED35FE-04B3-4B48-9D6F-D2EEF73AA339}" srcOrd="0" destOrd="0" presId="urn:microsoft.com/office/officeart/2005/8/layout/hList3"/>
    <dgm:cxn modelId="{887A0D59-A6CE-479C-9B4A-9A8742EDCA72}" type="presOf" srcId="{5D4553CB-493D-4989-8366-69FE061C073B}" destId="{9F044F97-0356-41AC-A6B4-7069363E96D7}" srcOrd="0" destOrd="0" presId="urn:microsoft.com/office/officeart/2005/8/layout/hList3"/>
    <dgm:cxn modelId="{05F2DE80-5D88-47E8-8F38-3960150CD0B3}" type="presParOf" srcId="{9F044F97-0356-41AC-A6B4-7069363E96D7}" destId="{35296651-826C-4D60-8846-2A73A4AA85D1}" srcOrd="0" destOrd="0" presId="urn:microsoft.com/office/officeart/2005/8/layout/hList3"/>
    <dgm:cxn modelId="{2D38B1E6-90C5-4AD4-846A-1D80191D91A3}" type="presParOf" srcId="{9F044F97-0356-41AC-A6B4-7069363E96D7}" destId="{AB9DCD0F-9212-4769-BC4D-FECE9B634498}" srcOrd="1" destOrd="0" presId="urn:microsoft.com/office/officeart/2005/8/layout/hList3"/>
    <dgm:cxn modelId="{FA048E55-CA3C-41DC-88E7-5C798D8D154E}" type="presParOf" srcId="{AB9DCD0F-9212-4769-BC4D-FECE9B634498}" destId="{FAED35FE-04B3-4B48-9D6F-D2EEF73AA339}" srcOrd="0" destOrd="0" presId="urn:microsoft.com/office/officeart/2005/8/layout/hList3"/>
    <dgm:cxn modelId="{DBE2828E-78AB-4ADD-9FB4-2E072FA4FDA0}" type="presParOf" srcId="{AB9DCD0F-9212-4769-BC4D-FECE9B634498}" destId="{85FF0369-DA48-4101-83B9-CC7756DA26C9}" srcOrd="1" destOrd="0" presId="urn:microsoft.com/office/officeart/2005/8/layout/hList3"/>
    <dgm:cxn modelId="{B5007B50-AF37-4F95-A08F-E48F610DAD12}" type="presParOf" srcId="{AB9DCD0F-9212-4769-BC4D-FECE9B634498}" destId="{833F2C13-2766-4D02-9C0A-FE8111C7B0B3}" srcOrd="2" destOrd="0" presId="urn:microsoft.com/office/officeart/2005/8/layout/hList3"/>
    <dgm:cxn modelId="{E6D9657F-5A04-4E2F-8D23-4259444DF98C}" type="presParOf" srcId="{9F044F97-0356-41AC-A6B4-7069363E96D7}" destId="{B387F2E3-4144-4E05-B279-95082E8CC8D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296651-826C-4D60-8846-2A73A4AA85D1}">
      <dsp:nvSpPr>
        <dsp:cNvPr id="0" name=""/>
        <dsp:cNvSpPr/>
      </dsp:nvSpPr>
      <dsp:spPr>
        <a:xfrm>
          <a:off x="0" y="0"/>
          <a:ext cx="6096000" cy="121920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600" kern="1200" dirty="0" smtClean="0"/>
            <a:t>Basic Types</a:t>
          </a:r>
          <a:endParaRPr lang="en-US" sz="5600" kern="1200" dirty="0"/>
        </a:p>
      </dsp:txBody>
      <dsp:txXfrm>
        <a:off x="0" y="0"/>
        <a:ext cx="6096000" cy="1219200"/>
      </dsp:txXfrm>
    </dsp:sp>
    <dsp:sp modelId="{FAED35FE-04B3-4B48-9D6F-D2EEF73AA339}">
      <dsp:nvSpPr>
        <dsp:cNvPr id="0" name=""/>
        <dsp:cNvSpPr/>
      </dsp:nvSpPr>
      <dsp:spPr>
        <a:xfrm>
          <a:off x="2976" y="1219200"/>
          <a:ext cx="2030015" cy="25603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Unit</a:t>
          </a:r>
          <a:endParaRPr lang="en-US" sz="3000" kern="1200" dirty="0"/>
        </a:p>
      </dsp:txBody>
      <dsp:txXfrm>
        <a:off x="2976" y="1219200"/>
        <a:ext cx="2030015" cy="2560320"/>
      </dsp:txXfrm>
    </dsp:sp>
    <dsp:sp modelId="{85FF0369-DA48-4101-83B9-CC7756DA26C9}">
      <dsp:nvSpPr>
        <dsp:cNvPr id="0" name=""/>
        <dsp:cNvSpPr/>
      </dsp:nvSpPr>
      <dsp:spPr>
        <a:xfrm>
          <a:off x="2032992" y="1219200"/>
          <a:ext cx="2030015" cy="25603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Integration</a:t>
          </a:r>
          <a:endParaRPr lang="en-US" sz="3000" kern="1200" dirty="0"/>
        </a:p>
      </dsp:txBody>
      <dsp:txXfrm>
        <a:off x="2032992" y="1219200"/>
        <a:ext cx="2030015" cy="2560320"/>
      </dsp:txXfrm>
    </dsp:sp>
    <dsp:sp modelId="{833F2C13-2766-4D02-9C0A-FE8111C7B0B3}">
      <dsp:nvSpPr>
        <dsp:cNvPr id="0" name=""/>
        <dsp:cNvSpPr/>
      </dsp:nvSpPr>
      <dsp:spPr>
        <a:xfrm>
          <a:off x="4063007" y="1219200"/>
          <a:ext cx="2030015" cy="25603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Acceptance</a:t>
          </a:r>
          <a:endParaRPr lang="en-US" sz="3000" kern="1200" dirty="0"/>
        </a:p>
      </dsp:txBody>
      <dsp:txXfrm>
        <a:off x="4063007" y="1219200"/>
        <a:ext cx="2030015" cy="2560320"/>
      </dsp:txXfrm>
    </dsp:sp>
    <dsp:sp modelId="{B387F2E3-4144-4E05-B279-95082E8CC8D2}">
      <dsp:nvSpPr>
        <dsp:cNvPr id="0" name=""/>
        <dsp:cNvSpPr/>
      </dsp:nvSpPr>
      <dsp:spPr>
        <a:xfrm>
          <a:off x="0" y="3779520"/>
          <a:ext cx="6096000" cy="28448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D0896A-FF44-44AB-AE87-313FDEBB971B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982D60-D32B-4F52-805A-309679654C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82D60-D32B-4F52-805A-309679654C6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82D60-D32B-4F52-805A-309679654C6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82D60-D32B-4F52-805A-309679654C6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82D60-D32B-4F52-805A-309679654C6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0">
              <a:schemeClr val="bg1"/>
            </a:gs>
            <a:gs pos="55000">
              <a:srgbClr val="98C0E5"/>
            </a:gs>
            <a:gs pos="100000">
              <a:schemeClr val="bg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5059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5059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08238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00400"/>
            <a:ext cx="4041775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3008313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76400"/>
            <a:ext cx="5111750" cy="4449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59835"/>
            <a:ext cx="3008313" cy="35663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gradFill>
            <a:gsLst>
              <a:gs pos="0">
                <a:srgbClr val="48A942">
                  <a:alpha val="28000"/>
                </a:srgbClr>
              </a:gs>
              <a:gs pos="50000">
                <a:srgbClr val="48A942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7/16/2010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533401" y="-85727"/>
            <a:ext cx="9686926" cy="18129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6 w 5772"/>
              <a:gd name="connsiteY0" fmla="*/ 0 h 990"/>
              <a:gd name="connsiteX1" fmla="*/ 2542 w 5772"/>
              <a:gd name="connsiteY1" fmla="*/ 334 h 990"/>
              <a:gd name="connsiteX2" fmla="*/ 4374 w 5772"/>
              <a:gd name="connsiteY2" fmla="*/ 701 h 990"/>
              <a:gd name="connsiteX3" fmla="*/ 5766 w 5772"/>
              <a:gd name="connsiteY3" fmla="*/ 389 h 990"/>
              <a:gd name="connsiteX4" fmla="*/ 5772 w 5772"/>
              <a:gd name="connsiteY4" fmla="*/ 547 h 990"/>
              <a:gd name="connsiteX5" fmla="*/ 4302 w 5772"/>
              <a:gd name="connsiteY5" fmla="*/ 773 h 990"/>
              <a:gd name="connsiteX6" fmla="*/ 1488 w 5772"/>
              <a:gd name="connsiteY6" fmla="*/ 535 h 990"/>
              <a:gd name="connsiteX7" fmla="*/ 0 w 5772"/>
              <a:gd name="connsiteY7" fmla="*/ 990 h 990"/>
              <a:gd name="connsiteX8" fmla="*/ 6 w 5772"/>
              <a:gd name="connsiteY8" fmla="*/ 0 h 990"/>
              <a:gd name="connsiteX0" fmla="*/ 864 w 6630"/>
              <a:gd name="connsiteY0" fmla="*/ 3 h 993"/>
              <a:gd name="connsiteX1" fmla="*/ 3400 w 6630"/>
              <a:gd name="connsiteY1" fmla="*/ 337 h 993"/>
              <a:gd name="connsiteX2" fmla="*/ 5232 w 6630"/>
              <a:gd name="connsiteY2" fmla="*/ 704 h 993"/>
              <a:gd name="connsiteX3" fmla="*/ 6624 w 6630"/>
              <a:gd name="connsiteY3" fmla="*/ 392 h 993"/>
              <a:gd name="connsiteX4" fmla="*/ 6630 w 6630"/>
              <a:gd name="connsiteY4" fmla="*/ 550 h 993"/>
              <a:gd name="connsiteX5" fmla="*/ 5160 w 6630"/>
              <a:gd name="connsiteY5" fmla="*/ 776 h 993"/>
              <a:gd name="connsiteX6" fmla="*/ 2346 w 6630"/>
              <a:gd name="connsiteY6" fmla="*/ 538 h 993"/>
              <a:gd name="connsiteX7" fmla="*/ 858 w 6630"/>
              <a:gd name="connsiteY7" fmla="*/ 993 h 993"/>
              <a:gd name="connsiteX8" fmla="*/ 864 w 6630"/>
              <a:gd name="connsiteY8" fmla="*/ 3 h 993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6 w 5772"/>
              <a:gd name="connsiteY0" fmla="*/ 8 h 998"/>
              <a:gd name="connsiteX1" fmla="*/ 2014 w 5772"/>
              <a:gd name="connsiteY1" fmla="*/ 6 h 998"/>
              <a:gd name="connsiteX2" fmla="*/ 4374 w 5772"/>
              <a:gd name="connsiteY2" fmla="*/ 709 h 998"/>
              <a:gd name="connsiteX3" fmla="*/ 5766 w 5772"/>
              <a:gd name="connsiteY3" fmla="*/ 397 h 998"/>
              <a:gd name="connsiteX4" fmla="*/ 5772 w 5772"/>
              <a:gd name="connsiteY4" fmla="*/ 555 h 998"/>
              <a:gd name="connsiteX5" fmla="*/ 4302 w 5772"/>
              <a:gd name="connsiteY5" fmla="*/ 781 h 998"/>
              <a:gd name="connsiteX6" fmla="*/ 1488 w 5772"/>
              <a:gd name="connsiteY6" fmla="*/ 543 h 998"/>
              <a:gd name="connsiteX7" fmla="*/ 0 w 5772"/>
              <a:gd name="connsiteY7" fmla="*/ 998 h 998"/>
              <a:gd name="connsiteX8" fmla="*/ 6 w 5772"/>
              <a:gd name="connsiteY8" fmla="*/ 8 h 998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445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349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142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6 w 6102"/>
              <a:gd name="connsiteY0" fmla="*/ 8 h 1142"/>
              <a:gd name="connsiteX1" fmla="*/ 2344 w 6102"/>
              <a:gd name="connsiteY1" fmla="*/ 54 h 1142"/>
              <a:gd name="connsiteX2" fmla="*/ 4704 w 6102"/>
              <a:gd name="connsiteY2" fmla="*/ 757 h 1142"/>
              <a:gd name="connsiteX3" fmla="*/ 6096 w 6102"/>
              <a:gd name="connsiteY3" fmla="*/ 349 h 1142"/>
              <a:gd name="connsiteX4" fmla="*/ 6102 w 6102"/>
              <a:gd name="connsiteY4" fmla="*/ 603 h 1142"/>
              <a:gd name="connsiteX5" fmla="*/ 4632 w 6102"/>
              <a:gd name="connsiteY5" fmla="*/ 829 h 1142"/>
              <a:gd name="connsiteX6" fmla="*/ 1818 w 6102"/>
              <a:gd name="connsiteY6" fmla="*/ 591 h 1142"/>
              <a:gd name="connsiteX7" fmla="*/ 330 w 6102"/>
              <a:gd name="connsiteY7" fmla="*/ 1142 h 1142"/>
              <a:gd name="connsiteX8" fmla="*/ 336 w 6102"/>
              <a:gd name="connsiteY8" fmla="*/ 8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2" h="1142">
                <a:moveTo>
                  <a:pt x="336" y="8"/>
                </a:moveTo>
                <a:cubicBezTo>
                  <a:pt x="720" y="0"/>
                  <a:pt x="1473" y="48"/>
                  <a:pt x="2344" y="54"/>
                </a:cubicBezTo>
                <a:cubicBezTo>
                  <a:pt x="3024" y="456"/>
                  <a:pt x="4079" y="708"/>
                  <a:pt x="4704" y="757"/>
                </a:cubicBezTo>
                <a:cubicBezTo>
                  <a:pt x="5329" y="806"/>
                  <a:pt x="5856" y="446"/>
                  <a:pt x="6096" y="349"/>
                </a:cubicBezTo>
                <a:cubicBezTo>
                  <a:pt x="6098" y="402"/>
                  <a:pt x="6100" y="550"/>
                  <a:pt x="6102" y="603"/>
                </a:cubicBezTo>
                <a:cubicBezTo>
                  <a:pt x="6000" y="647"/>
                  <a:pt x="5346" y="831"/>
                  <a:pt x="4632" y="829"/>
                </a:cubicBezTo>
                <a:cubicBezTo>
                  <a:pt x="3918" y="827"/>
                  <a:pt x="2535" y="555"/>
                  <a:pt x="1818" y="591"/>
                </a:cubicBezTo>
                <a:cubicBezTo>
                  <a:pt x="1080" y="599"/>
                  <a:pt x="600" y="968"/>
                  <a:pt x="330" y="1142"/>
                </a:cubicBezTo>
                <a:cubicBezTo>
                  <a:pt x="83" y="1045"/>
                  <a:pt x="0" y="189"/>
                  <a:pt x="336" y="8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31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581400" y="-28574"/>
            <a:ext cx="5562600" cy="13113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" h="666">
                <a:moveTo>
                  <a:pt x="0" y="0"/>
                </a:moveTo>
                <a:cubicBezTo>
                  <a:pt x="314" y="219"/>
                  <a:pt x="1174" y="530"/>
                  <a:pt x="1750" y="603"/>
                </a:cubicBezTo>
                <a:cubicBezTo>
                  <a:pt x="2250" y="666"/>
                  <a:pt x="2778" y="472"/>
                  <a:pt x="3000" y="379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30000"/>
                </a:schemeClr>
              </a:gs>
              <a:gs pos="80000">
                <a:schemeClr val="accent2">
                  <a:alpha val="4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1327505">
            <a:off x="-103522" y="469599"/>
            <a:ext cx="9293940" cy="8401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6"/>
              <a:gd name="connsiteY0" fmla="*/ 973 h 1159"/>
              <a:gd name="connsiteX1" fmla="*/ 1614 w 5806"/>
              <a:gd name="connsiteY1" fmla="*/ 371 h 1159"/>
              <a:gd name="connsiteX2" fmla="*/ 4116 w 5806"/>
              <a:gd name="connsiteY2" fmla="*/ 1097 h 1159"/>
              <a:gd name="connsiteX3" fmla="*/ 5806 w 5806"/>
              <a:gd name="connsiteY3" fmla="*/ 0 h 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" h="1159">
                <a:moveTo>
                  <a:pt x="0" y="973"/>
                </a:moveTo>
                <a:cubicBezTo>
                  <a:pt x="282" y="745"/>
                  <a:pt x="928" y="350"/>
                  <a:pt x="1614" y="371"/>
                </a:cubicBezTo>
                <a:cubicBezTo>
                  <a:pt x="2300" y="392"/>
                  <a:pt x="3417" y="1159"/>
                  <a:pt x="4116" y="1097"/>
                </a:cubicBezTo>
                <a:cubicBezTo>
                  <a:pt x="4815" y="1035"/>
                  <a:pt x="5481" y="335"/>
                  <a:pt x="5806" y="0"/>
                </a:cubicBezTo>
              </a:path>
            </a:pathLst>
          </a:custGeom>
          <a:noFill/>
          <a:ln w="10795" cap="flat" cmpd="sng" algn="ctr">
            <a:gradFill flip="none" rotWithShape="1">
              <a:gsLst>
                <a:gs pos="74000">
                  <a:schemeClr val="accent3">
                    <a:alpha val="30000"/>
                  </a:schemeClr>
                </a:gs>
                <a:gs pos="86000">
                  <a:schemeClr val="tx1">
                    <a:alpha val="29000"/>
                  </a:schemeClr>
                </a:gs>
                <a:gs pos="16000">
                  <a:schemeClr val="accent2">
                    <a:alpha val="30000"/>
                  </a:schemeClr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1387385">
            <a:off x="-27609" y="452502"/>
            <a:ext cx="9265216" cy="101473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766"/>
              <a:gd name="connsiteY0" fmla="*/ 732 h 854"/>
              <a:gd name="connsiteX1" fmla="*/ 1638 w 5766"/>
              <a:gd name="connsiteY1" fmla="*/ 228 h 854"/>
              <a:gd name="connsiteX2" fmla="*/ 4122 w 5766"/>
              <a:gd name="connsiteY2" fmla="*/ 816 h 854"/>
              <a:gd name="connsiteX3" fmla="*/ 5766 w 5766"/>
              <a:gd name="connsiteY3" fmla="*/ 0 h 854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447 w 5976"/>
              <a:gd name="connsiteY2" fmla="*/ 888 h 1041"/>
              <a:gd name="connsiteX3" fmla="*/ 1848 w 5976"/>
              <a:gd name="connsiteY3" fmla="*/ 228 h 1041"/>
              <a:gd name="connsiteX4" fmla="*/ 4332 w 5976"/>
              <a:gd name="connsiteY4" fmla="*/ 816 h 1041"/>
              <a:gd name="connsiteX5" fmla="*/ 5976 w 5976"/>
              <a:gd name="connsiteY5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" h="1016">
                <a:moveTo>
                  <a:pt x="0" y="1016"/>
                </a:moveTo>
                <a:cubicBezTo>
                  <a:pt x="358" y="706"/>
                  <a:pt x="959" y="261"/>
                  <a:pt x="1647" y="228"/>
                </a:cubicBezTo>
                <a:cubicBezTo>
                  <a:pt x="2336" y="195"/>
                  <a:pt x="3443" y="854"/>
                  <a:pt x="4131" y="816"/>
                </a:cubicBezTo>
                <a:cubicBezTo>
                  <a:pt x="4819" y="778"/>
                  <a:pt x="5452" y="318"/>
                  <a:pt x="5775" y="0"/>
                </a:cubicBezTo>
              </a:path>
            </a:pathLst>
          </a:custGeom>
          <a:noFill/>
          <a:ln w="9525" cap="flat" cmpd="sng" algn="ctr">
            <a:gradFill>
              <a:gsLst>
                <a:gs pos="74000">
                  <a:schemeClr val="accent4">
                    <a:alpha val="52000"/>
                  </a:schemeClr>
                </a:gs>
                <a:gs pos="35000">
                  <a:schemeClr val="accent1">
                    <a:alpha val="45000"/>
                  </a:schemeClr>
                </a:gs>
                <a:gs pos="33000">
                  <a:schemeClr val="accent2">
                    <a:alpha val="56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7" name="Picture 16" descr="swe101_logo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6199" y="76200"/>
            <a:ext cx="2267761" cy="1143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3200" b="1" kern="1200">
          <a:solidFill>
            <a:schemeClr val="accent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brendan.enric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Testing</a:t>
            </a:r>
            <a:br>
              <a:rPr lang="en-US" dirty="0" smtClean="0"/>
            </a:br>
            <a:r>
              <a:rPr lang="en-US" sz="4000" dirty="0" smtClean="0"/>
              <a:t>Lightning Speed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038600"/>
            <a:ext cx="7702296" cy="2362200"/>
          </a:xfrm>
        </p:spPr>
        <p:txBody>
          <a:bodyPr>
            <a:normAutofit/>
          </a:bodyPr>
          <a:lstStyle/>
          <a:p>
            <a:r>
              <a:rPr lang="en-US" dirty="0" smtClean="0"/>
              <a:t>Brendan Enrick</a:t>
            </a:r>
          </a:p>
          <a:p>
            <a:r>
              <a:rPr lang="en-US" dirty="0" smtClean="0"/>
              <a:t>NimblePros</a:t>
            </a:r>
          </a:p>
          <a:p>
            <a:r>
              <a:rPr lang="en-US" dirty="0" smtClean="0"/>
              <a:t>benrick@nimblepros.com | @</a:t>
            </a:r>
            <a:r>
              <a:rPr lang="en-US" dirty="0" err="1" smtClean="0"/>
              <a:t>brendoneus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http://Brendan.Enrick.com/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Verifies features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Slow, but automated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Written or defined by customer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Rub before all commits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tivator1d652082d769d2489290d58e7838093b57ed3f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25" y="1143000"/>
            <a:ext cx="7143750" cy="5715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Test Driven Development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276600" y="4495800"/>
            <a:ext cx="2286000" cy="1447800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Green</a:t>
            </a:r>
          </a:p>
          <a:p>
            <a:pPr algn="ctr"/>
            <a:r>
              <a:rPr lang="en-US" dirty="0" smtClean="0"/>
              <a:t>Get a green in the easiest way possible.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105400" y="2286000"/>
            <a:ext cx="2286000" cy="14478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/>
              <a:t>Refactor</a:t>
            </a:r>
            <a:endParaRPr lang="en-US" sz="2400" b="1" dirty="0" smtClean="0"/>
          </a:p>
          <a:p>
            <a:pPr algn="ctr"/>
            <a:r>
              <a:rPr lang="en-US" dirty="0" smtClean="0"/>
              <a:t>Clean up the “easy” code and the test.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447800" y="2286000"/>
            <a:ext cx="2286000" cy="1447800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Red</a:t>
            </a:r>
          </a:p>
          <a:p>
            <a:pPr algn="ctr"/>
            <a:r>
              <a:rPr lang="en-US" dirty="0" smtClean="0"/>
              <a:t>Create a very small failing test.</a:t>
            </a:r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 rot="19474987">
            <a:off x="2758107" y="3883166"/>
            <a:ext cx="685800" cy="53340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 rot="13468687">
            <a:off x="5346425" y="3821444"/>
            <a:ext cx="685800" cy="53340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 rot="5400000">
            <a:off x="4038600" y="2743200"/>
            <a:ext cx="685800" cy="53340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Board Game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[Test]</a:t>
            </a:r>
          </a:p>
          <a:p>
            <a:pPr>
              <a:buNone/>
            </a:pPr>
            <a:r>
              <a:rPr lang="en-US" dirty="0" smtClean="0"/>
              <a:t>public void </a:t>
            </a:r>
            <a:r>
              <a:rPr lang="en-US" dirty="0" err="1" smtClean="0"/>
              <a:t>WhenGameStartsPlayerOneScoreIsTen</a:t>
            </a:r>
            <a:r>
              <a:rPr lang="en-US" dirty="0" smtClean="0"/>
              <a:t>()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BoardGame</a:t>
            </a:r>
            <a:r>
              <a:rPr lang="en-US" dirty="0" smtClean="0"/>
              <a:t> game = new </a:t>
            </a:r>
            <a:r>
              <a:rPr lang="en-US" dirty="0" err="1" smtClean="0"/>
              <a:t>BoardGame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Assert.AreEqual</a:t>
            </a:r>
            <a:r>
              <a:rPr lang="en-US" dirty="0" smtClean="0"/>
              <a:t>(10, </a:t>
            </a:r>
            <a:r>
              <a:rPr lang="en-US" dirty="0" err="1" smtClean="0"/>
              <a:t>game.PlayerOneScore</a:t>
            </a:r>
            <a:r>
              <a:rPr lang="en-US" dirty="0" smtClean="0"/>
              <a:t>);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Board Game Example -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[Test]</a:t>
            </a:r>
          </a:p>
          <a:p>
            <a:pPr>
              <a:buNone/>
            </a:pPr>
            <a:r>
              <a:rPr lang="en-US" dirty="0" smtClean="0"/>
              <a:t>public void </a:t>
            </a:r>
            <a:r>
              <a:rPr lang="en-US" dirty="0" err="1" smtClean="0"/>
              <a:t>WhenGameStartsPlayerOneScoreIsTen</a:t>
            </a:r>
            <a:r>
              <a:rPr lang="en-US" dirty="0" smtClean="0"/>
              <a:t>()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>
                <a:solidFill>
                  <a:srgbClr val="FF0000"/>
                </a:solidFill>
              </a:rPr>
              <a:t>BoardGame</a:t>
            </a:r>
            <a:r>
              <a:rPr lang="en-US" dirty="0" smtClean="0"/>
              <a:t> game = new </a:t>
            </a:r>
            <a:r>
              <a:rPr lang="en-US" dirty="0" err="1" smtClean="0">
                <a:solidFill>
                  <a:srgbClr val="FF0000"/>
                </a:solidFill>
              </a:rPr>
              <a:t>BoardGame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dirty="0" err="1" smtClean="0"/>
              <a:t>Assert.AreEqual</a:t>
            </a:r>
            <a:r>
              <a:rPr lang="en-US" dirty="0" smtClean="0"/>
              <a:t>(10, </a:t>
            </a:r>
            <a:r>
              <a:rPr lang="en-US" dirty="0" err="1" smtClean="0"/>
              <a:t>game.PlayerOneScore</a:t>
            </a:r>
            <a:r>
              <a:rPr lang="en-US" dirty="0" smtClean="0"/>
              <a:t>);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}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COMPILER ERROR!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Fixing the Compiler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Create a class </a:t>
            </a:r>
            <a:r>
              <a:rPr lang="en-US" i="1" dirty="0" err="1" smtClean="0"/>
              <a:t>BoardGame</a:t>
            </a:r>
            <a:r>
              <a:rPr lang="en-US" dirty="0" smtClean="0"/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Define a property </a:t>
            </a:r>
            <a:r>
              <a:rPr lang="en-US" i="1" dirty="0" err="1" smtClean="0"/>
              <a:t>PlayerOneScore</a:t>
            </a:r>
            <a:r>
              <a:rPr lang="en-US" dirty="0" smtClean="0"/>
              <a:t>.</a:t>
            </a:r>
            <a:endParaRPr lang="en-US" dirty="0" smtClean="0"/>
          </a:p>
          <a:p>
            <a:pPr marL="514350" indent="-514350"/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public class </a:t>
            </a:r>
            <a:r>
              <a:rPr lang="en-US" dirty="0" err="1" smtClean="0"/>
              <a:t>BoardGame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{</a:t>
            </a:r>
          </a:p>
          <a:p>
            <a:pPr marL="514350" indent="-514350">
              <a:buNone/>
            </a:pPr>
            <a:r>
              <a:rPr lang="en-US" dirty="0" smtClean="0"/>
              <a:t>    public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PlayerOneScore</a:t>
            </a:r>
            <a:r>
              <a:rPr lang="en-US" dirty="0" smtClean="0"/>
              <a:t> </a:t>
            </a:r>
            <a:r>
              <a:rPr lang="en-US" dirty="0" smtClean="0"/>
              <a:t>{ get; private set; }</a:t>
            </a:r>
          </a:p>
          <a:p>
            <a:pPr marL="514350" indent="-514350"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tivator8d2a377fea58e3a364d0b1e14db839a1b8d2df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9200" y="1371600"/>
            <a:ext cx="6572250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Make the Test Pass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Create the simplest piece of code which will let the test pass. This could even be as simple as this.</a:t>
            </a:r>
          </a:p>
          <a:p>
            <a:pPr marL="514350" indent="-514350">
              <a:buNone/>
            </a:pPr>
            <a:r>
              <a:rPr lang="en-US" dirty="0" smtClean="0"/>
              <a:t>public class </a:t>
            </a:r>
            <a:r>
              <a:rPr lang="en-US" dirty="0" err="1" smtClean="0"/>
              <a:t>BoardGame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{</a:t>
            </a:r>
          </a:p>
          <a:p>
            <a:pPr marL="514350" indent="-514350">
              <a:buNone/>
            </a:pPr>
            <a:r>
              <a:rPr lang="en-US" dirty="0" smtClean="0"/>
              <a:t>    public </a:t>
            </a:r>
            <a:r>
              <a:rPr lang="en-US" dirty="0" err="1" smtClean="0"/>
              <a:t>BoardGame</a:t>
            </a:r>
            <a:r>
              <a:rPr lang="en-US" dirty="0" smtClean="0"/>
              <a:t>()</a:t>
            </a:r>
          </a:p>
          <a:p>
            <a:pPr marL="514350" indent="-514350">
              <a:buNone/>
            </a:pPr>
            <a:r>
              <a:rPr lang="en-US" dirty="0" smtClean="0"/>
              <a:t>    {</a:t>
            </a:r>
          </a:p>
          <a:p>
            <a:pPr marL="514350" indent="-514350">
              <a:buNone/>
            </a:pPr>
            <a:r>
              <a:rPr lang="en-US" dirty="0" smtClean="0"/>
              <a:t>        </a:t>
            </a:r>
            <a:r>
              <a:rPr lang="en-US" dirty="0" err="1" smtClean="0"/>
              <a:t>PlayerOneScore</a:t>
            </a:r>
            <a:r>
              <a:rPr lang="en-US" dirty="0" smtClean="0"/>
              <a:t> </a:t>
            </a:r>
            <a:r>
              <a:rPr lang="en-US" dirty="0" smtClean="0"/>
              <a:t>= 10;</a:t>
            </a: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    }</a:t>
            </a:r>
          </a:p>
          <a:p>
            <a:pPr marL="514350" indent="-514350">
              <a:buNone/>
            </a:pPr>
            <a:r>
              <a:rPr lang="en-US" dirty="0" smtClean="0"/>
              <a:t>    public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PlayerOneScore</a:t>
            </a:r>
            <a:r>
              <a:rPr lang="en-US" dirty="0" smtClean="0"/>
              <a:t> </a:t>
            </a:r>
            <a:r>
              <a:rPr lang="en-US" dirty="0" smtClean="0"/>
              <a:t>{ get; private set; }</a:t>
            </a:r>
          </a:p>
          <a:p>
            <a:pPr marL="514350" indent="-514350">
              <a:buNone/>
            </a:pPr>
            <a:r>
              <a:rPr lang="en-US" dirty="0" smtClean="0"/>
              <a:t>}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tivatorf411f16e2b699dc66f9fb780eb33ba8e2235035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1295400"/>
            <a:ext cx="6238875" cy="49911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19200"/>
            <a:ext cx="7620000" cy="5105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dirty="0" smtClean="0"/>
              <a:t>Rinse</a:t>
            </a:r>
          </a:p>
          <a:p>
            <a:pPr algn="ctr">
              <a:buNone/>
            </a:pPr>
            <a:r>
              <a:rPr lang="en-US" sz="8000" dirty="0" smtClean="0"/>
              <a:t>&amp;</a:t>
            </a:r>
          </a:p>
          <a:p>
            <a:pPr algn="ctr">
              <a:buNone/>
            </a:pPr>
            <a:r>
              <a:rPr lang="en-US" sz="8000" dirty="0" smtClean="0"/>
              <a:t>Repeat</a:t>
            </a: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in Isolation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quickly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constantly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Testing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Test Interactions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Testing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Verify Interactions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Testing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Confirm infrastructure interactions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Testing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frequently</a:t>
            </a:r>
          </a:p>
          <a:p>
            <a:pPr algn="ctr">
              <a:buNone/>
            </a:pPr>
            <a:r>
              <a:rPr lang="en-US" dirty="0" smtClean="0"/>
              <a:t>(at least once per commit)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E101_Templat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SWE101_Template</Template>
  <TotalTime>3732</TotalTime>
  <Words>256</Words>
  <Application>Microsoft Office PowerPoint</Application>
  <PresentationFormat>On-screen Show (4:3)</PresentationFormat>
  <Paragraphs>112</Paragraphs>
  <Slides>22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SWE101_Template</vt:lpstr>
      <vt:lpstr>Introducing Testing Lightning Speed</vt:lpstr>
      <vt:lpstr>Slide 2</vt:lpstr>
      <vt:lpstr>Unit Testing</vt:lpstr>
      <vt:lpstr>Unit Testing</vt:lpstr>
      <vt:lpstr>Unit Testing</vt:lpstr>
      <vt:lpstr>Integration Testing</vt:lpstr>
      <vt:lpstr>Integration Testing</vt:lpstr>
      <vt:lpstr>Integration Testing</vt:lpstr>
      <vt:lpstr>Integration Testing</vt:lpstr>
      <vt:lpstr>Acceptance Testing</vt:lpstr>
      <vt:lpstr>Acceptance Testing</vt:lpstr>
      <vt:lpstr>Acceptance Testing</vt:lpstr>
      <vt:lpstr>Acceptance Testing</vt:lpstr>
      <vt:lpstr>Slide 14</vt:lpstr>
      <vt:lpstr>Test Driven Development</vt:lpstr>
      <vt:lpstr>Board Game Example</vt:lpstr>
      <vt:lpstr>Board Game Example - Error</vt:lpstr>
      <vt:lpstr>Fixing the Compiler Error</vt:lpstr>
      <vt:lpstr>Slide 19</vt:lpstr>
      <vt:lpstr>Make the Test Pass</vt:lpstr>
      <vt:lpstr>Slide 21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ASP.NET MVC and SOLID Coding Principles</dc:title>
  <dc:creator>Steve</dc:creator>
  <cp:lastModifiedBy>brendan</cp:lastModifiedBy>
  <cp:revision>119</cp:revision>
  <dcterms:created xsi:type="dcterms:W3CDTF">2006-08-16T00:00:00Z</dcterms:created>
  <dcterms:modified xsi:type="dcterms:W3CDTF">2010-07-16T14:56:25Z</dcterms:modified>
</cp:coreProperties>
</file>